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08"/>
    <p:restoredTop sz="96271"/>
  </p:normalViewPr>
  <p:slideViewPr>
    <p:cSldViewPr snapToGrid="0" snapToObjects="1">
      <p:cViewPr varScale="1">
        <p:scale>
          <a:sx n="156" d="100"/>
          <a:sy n="156" d="100"/>
        </p:scale>
        <p:origin x="3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/>
              <a:pPr/>
              <a:t>11/13/20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11/13/20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11/13/20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/>
              <a:pPr/>
              <a:t>11/13/20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88900-BD27-2C44-A87A-7695746C4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7760" y="1964267"/>
            <a:ext cx="10032365" cy="2421464"/>
          </a:xfrm>
        </p:spPr>
        <p:txBody>
          <a:bodyPr/>
          <a:lstStyle/>
          <a:p>
            <a:r>
              <a:rPr lang="en-US" cap="non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GKE Setup Instructions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ED7AF-11E1-4546-B661-723D0A1775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none" dirty="0"/>
              <a:t>By K.C.Ashish Kumar</a:t>
            </a:r>
          </a:p>
        </p:txBody>
      </p:sp>
    </p:spTree>
    <p:extLst>
      <p:ext uri="{BB962C8B-B14F-4D97-AF65-F5344CB8AC3E}">
        <p14:creationId xmlns:p14="http://schemas.microsoft.com/office/powerpoint/2010/main" val="3490042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45F02-0D61-2E4E-9A11-5A56555DE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Install via Jenkins Job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1A1A7-17EF-CC4A-93AC-D6FFCE513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4563835" cy="3649133"/>
          </a:xfrm>
        </p:spPr>
        <p:txBody>
          <a:bodyPr anchor="t" anchorCtr="0">
            <a:normAutofit/>
          </a:bodyPr>
          <a:lstStyle/>
          <a:p>
            <a:r>
              <a:rPr lang="en-US" sz="1200" dirty="0"/>
              <a:t>http://authub-jenkins-srv.lvn.broadcom.net:8080/</a:t>
            </a:r>
          </a:p>
          <a:p>
            <a:r>
              <a:rPr lang="en-US" sz="1200" dirty="0"/>
              <a:t>IAM-PUBLIC &gt;&gt; deploy-ngnx-enclave-ssp-on-gke-bm-cluster-kickoff-harness</a:t>
            </a:r>
          </a:p>
          <a:p>
            <a:r>
              <a:rPr lang="en-US" sz="1200" dirty="0"/>
              <a:t>Build with Parameters (Refer Screenshot)</a:t>
            </a:r>
          </a:p>
          <a:p>
            <a:r>
              <a:rPr lang="en-US" sz="1200" dirty="0"/>
              <a:t>The build normally takes 20-30 Minutes</a:t>
            </a:r>
          </a:p>
          <a:p>
            <a:endParaRPr lang="en-US" sz="1200" dirty="0"/>
          </a:p>
          <a:p>
            <a:pPr marL="0" indent="0">
              <a:buNone/>
            </a:pPr>
            <a:r>
              <a:rPr lang="en-US" sz="1200" b="1" dirty="0"/>
              <a:t>Note:</a:t>
            </a:r>
            <a:br>
              <a:rPr lang="en-US" sz="1200" b="1" dirty="0"/>
            </a:br>
            <a:r>
              <a:rPr lang="en-US" sz="1200" dirty="0"/>
              <a:t>For the first time deployment also select the below 2 options:</a:t>
            </a:r>
            <a:br>
              <a:rPr lang="en-US" sz="1200" dirty="0"/>
            </a:br>
            <a:r>
              <a:rPr lang="en-US" sz="1200" dirty="0">
                <a:solidFill>
                  <a:srgbClr val="FF0000"/>
                </a:solidFill>
                <a:highlight>
                  <a:srgbClr val="FFFF00"/>
                </a:highlight>
              </a:rPr>
              <a:t>setup_ingress</a:t>
            </a:r>
            <a:br>
              <a:rPr lang="en-US" sz="1200" dirty="0">
                <a:solidFill>
                  <a:srgbClr val="FF0000"/>
                </a:solidFill>
                <a:highlight>
                  <a:srgbClr val="FFFF00"/>
                </a:highlight>
              </a:rPr>
            </a:br>
            <a:r>
              <a:rPr lang="en-US" sz="1200" dirty="0">
                <a:solidFill>
                  <a:srgbClr val="FF0000"/>
                </a:solidFill>
                <a:highlight>
                  <a:srgbClr val="FFFF00"/>
                </a:highlight>
              </a:rPr>
              <a:t>deploy_enclave</a:t>
            </a:r>
          </a:p>
          <a:p>
            <a:endParaRPr lang="en-US" sz="120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03FD31-4670-E748-B4D6-0E89D6083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965" y="0"/>
            <a:ext cx="673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86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8B9F2-3455-9C45-8260-4E593AC37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34044"/>
            <a:ext cx="10131425" cy="1456267"/>
          </a:xfrm>
        </p:spPr>
        <p:txBody>
          <a:bodyPr/>
          <a:lstStyle/>
          <a:p>
            <a:r>
              <a:rPr lang="en-US" cap="none" dirty="0"/>
              <a:t>Common COMMANDS: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75AE4-1033-2141-A0BB-EFFF36B8A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492553"/>
            <a:ext cx="6537959" cy="5131403"/>
          </a:xfrm>
        </p:spPr>
        <p:txBody>
          <a:bodyPr anchor="t" anchorCtr="0">
            <a:normAutofit/>
          </a:bodyPr>
          <a:lstStyle/>
          <a:p>
            <a:endParaRPr lang="en-IN" sz="1100" dirty="0"/>
          </a:p>
          <a:p>
            <a:r>
              <a:rPr lang="en-IN" sz="1100" dirty="0"/>
              <a:t>Install gcloud SDK - https://cloud.google.com/sdk/docs/</a:t>
            </a:r>
          </a:p>
          <a:p>
            <a:r>
              <a:rPr lang="en-IN" sz="1100" dirty="0"/>
              <a:t>Also install the “kubectl” component</a:t>
            </a:r>
          </a:p>
          <a:p>
            <a:r>
              <a:rPr lang="en-IN" sz="1100" dirty="0"/>
              <a:t>gcloud auth login</a:t>
            </a:r>
          </a:p>
          <a:p>
            <a:r>
              <a:rPr lang="en-IN" sz="1100" dirty="0"/>
              <a:t>gcloud config set project &lt;PROJECT_ID&gt;</a:t>
            </a:r>
          </a:p>
          <a:p>
            <a:r>
              <a:rPr lang="en-IN" sz="1100" dirty="0"/>
              <a:t>gcloud container clusters get-credentials &lt;clusterName&gt; --region us-central1-c --project &lt;PROJECT_ID&gt;</a:t>
            </a:r>
            <a:br>
              <a:rPr lang="en-IN" sz="1100" dirty="0"/>
            </a:br>
            <a:r>
              <a:rPr lang="en-IN" sz="800" dirty="0"/>
              <a:t>command for connecting to the cluster</a:t>
            </a:r>
            <a:endParaRPr lang="en-IN" sz="1100" dirty="0"/>
          </a:p>
          <a:p>
            <a:r>
              <a:rPr lang="en-IN" sz="1100" dirty="0"/>
              <a:t>kubectl get nodes -o wide      </a:t>
            </a:r>
            <a:br>
              <a:rPr lang="en-IN" sz="1100" dirty="0"/>
            </a:br>
            <a:r>
              <a:rPr lang="en-IN" sz="800" dirty="0"/>
              <a:t>command for getting the information about internal/external IP</a:t>
            </a:r>
          </a:p>
          <a:p>
            <a:r>
              <a:rPr lang="en-IN" sz="1100" dirty="0"/>
              <a:t>kubectl get pods,svc -n idstore</a:t>
            </a:r>
            <a:br>
              <a:rPr lang="en-IN" sz="1100" dirty="0"/>
            </a:br>
            <a:r>
              <a:rPr lang="en-IN" sz="800" dirty="0"/>
              <a:t>command for getting information about ports for LDAP (here the namespace is “idstore”)</a:t>
            </a:r>
          </a:p>
          <a:p>
            <a:r>
              <a:rPr lang="en-IN" sz="1100" dirty="0"/>
              <a:t>kubectl get pods -n &lt;namespace&gt;</a:t>
            </a:r>
            <a:br>
              <a:rPr lang="en-IN" sz="1100" dirty="0"/>
            </a:br>
            <a:r>
              <a:rPr lang="en-IN" sz="800" dirty="0"/>
              <a:t>command for getting all the pods in a specific namespace (Also can use pod argument instead of pods)</a:t>
            </a:r>
          </a:p>
          <a:p>
            <a:r>
              <a:rPr lang="en-IN" sz="1100" dirty="0"/>
              <a:t>kubectl describe pods -n ssp1</a:t>
            </a:r>
            <a:br>
              <a:rPr lang="en-IN" sz="1100" dirty="0"/>
            </a:br>
            <a:r>
              <a:rPr lang="en-IN" sz="800" dirty="0"/>
              <a:t>command to get detailed information for pods in a specific namespace (Also can use pod argument instead of pods)</a:t>
            </a:r>
          </a:p>
          <a:p>
            <a:r>
              <a:rPr lang="en-IN" sz="1100" dirty="0"/>
              <a:t>kubectl describe pods &lt;podName&gt; -n &lt;namespace&gt;</a:t>
            </a:r>
            <a:br>
              <a:rPr lang="en-IN" sz="1100" dirty="0"/>
            </a:br>
            <a:r>
              <a:rPr lang="en-IN" sz="800" dirty="0"/>
              <a:t>command to describe a specific pod within a specific namespace (Also can use pod argument instead of pods)</a:t>
            </a:r>
          </a:p>
          <a:p>
            <a:r>
              <a:rPr lang="en-IN" sz="1100" dirty="0"/>
              <a:t>kubectl --help</a:t>
            </a:r>
            <a:br>
              <a:rPr lang="en-IN" sz="1100" dirty="0"/>
            </a:br>
            <a:r>
              <a:rPr lang="en-IN" sz="800" dirty="0"/>
              <a:t>General help</a:t>
            </a:r>
          </a:p>
          <a:p>
            <a:r>
              <a:rPr lang="en-IN" sz="1100" dirty="0"/>
              <a:t>kubectl get --help</a:t>
            </a:r>
            <a:br>
              <a:rPr lang="en-IN" sz="1100" dirty="0"/>
            </a:br>
            <a:r>
              <a:rPr lang="en-IN" sz="800" dirty="0"/>
              <a:t>Help for the get argument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038290-7585-864B-97B3-FC9105F4CF17}"/>
              </a:ext>
            </a:extLst>
          </p:cNvPr>
          <p:cNvSpPr txBox="1">
            <a:spLocks/>
          </p:cNvSpPr>
          <p:nvPr/>
        </p:nvSpPr>
        <p:spPr>
          <a:xfrm>
            <a:off x="7453990" y="1491041"/>
            <a:ext cx="4531178" cy="410633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IN" sz="1100" dirty="0"/>
          </a:p>
          <a:p>
            <a:r>
              <a:rPr lang="en-IN" sz="1100" dirty="0"/>
              <a:t>helm ls -A  </a:t>
            </a:r>
            <a:br>
              <a:rPr lang="en-IN" sz="1100" dirty="0"/>
            </a:br>
            <a:r>
              <a:rPr lang="en-IN" sz="1100" dirty="0"/>
              <a:t>(For checking the various deployments)</a:t>
            </a:r>
          </a:p>
          <a:p>
            <a:r>
              <a:rPr lang="en-IN" sz="1100" dirty="0"/>
              <a:t>kubectl get ingress -A </a:t>
            </a:r>
            <a:br>
              <a:rPr lang="en-IN" sz="1100" dirty="0"/>
            </a:br>
            <a:r>
              <a:rPr lang="en-IN" sz="1100" dirty="0"/>
              <a:t>(For checking the various ingress hostnames)</a:t>
            </a:r>
          </a:p>
          <a:p>
            <a:r>
              <a:rPr lang="en-IN" sz="1100" dirty="0"/>
              <a:t>systemctl enable haproxy</a:t>
            </a:r>
            <a:br>
              <a:rPr lang="en-IN" sz="1100" dirty="0"/>
            </a:br>
            <a:r>
              <a:rPr lang="en-IN" sz="1100" dirty="0"/>
              <a:t>(For enabling haproxy)</a:t>
            </a:r>
          </a:p>
          <a:p>
            <a:r>
              <a:rPr lang="en-IN" sz="1100" dirty="0"/>
              <a:t>journalctl –u haproxy</a:t>
            </a:r>
            <a:br>
              <a:rPr lang="en-IN" sz="1100" dirty="0"/>
            </a:br>
            <a:r>
              <a:rPr lang="en-IN" sz="1100" dirty="0"/>
              <a:t>(For checking haproxy logs)</a:t>
            </a:r>
          </a:p>
          <a:p>
            <a:r>
              <a:rPr lang="en-IN" sz="1100" dirty="0"/>
              <a:t>reboot –reboot</a:t>
            </a:r>
            <a:br>
              <a:rPr lang="en-IN" sz="1100" dirty="0"/>
            </a:br>
            <a:r>
              <a:rPr lang="en-IN" sz="1100" dirty="0"/>
              <a:t>(For rebooting the machine)</a:t>
            </a:r>
          </a:p>
        </p:txBody>
      </p:sp>
    </p:spTree>
    <p:extLst>
      <p:ext uri="{BB962C8B-B14F-4D97-AF65-F5344CB8AC3E}">
        <p14:creationId xmlns:p14="http://schemas.microsoft.com/office/powerpoint/2010/main" val="3590776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B4451-2337-6D47-BA90-76B216603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Configure LDAP &amp;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40EFA-C702-184A-9093-4B82E1BCE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7553959" cy="4400973"/>
          </a:xfrm>
        </p:spPr>
        <p:txBody>
          <a:bodyPr anchor="t" anchorCtr="0">
            <a:normAutofit/>
          </a:bodyPr>
          <a:lstStyle/>
          <a:p>
            <a:r>
              <a:rPr lang="en-US" dirty="0"/>
              <a:t>Go to POSTMAN and execute the “Step by Step Demo &gt;&gt; Configure Demo” i.e. execute the steps in screenshot.</a:t>
            </a:r>
            <a:br>
              <a:rPr lang="en-US" dirty="0"/>
            </a:br>
            <a:r>
              <a:rPr lang="en-US" dirty="0"/>
              <a:t>This will create the LDAP Config for the GKE Environment.</a:t>
            </a:r>
            <a:br>
              <a:rPr lang="en-US" dirty="0"/>
            </a:br>
            <a:r>
              <a:rPr lang="en-US" dirty="0"/>
              <a:t>Note: It is mandatory to execute all the shown steps i.e.</a:t>
            </a:r>
            <a:br>
              <a:rPr lang="en-US" dirty="0"/>
            </a:br>
            <a:r>
              <a:rPr lang="en-US" dirty="0"/>
              <a:t>1.1, 2.1, 2.2, 2.3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A9E9D6-08A8-E94A-A742-9301FE6AD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422" y="1818217"/>
            <a:ext cx="3454400" cy="199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875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B4451-2337-6D47-BA90-76B216603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Configure LDAP &amp;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40EFA-C702-184A-9093-4B82E1BCE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029959" cy="4538637"/>
          </a:xfrm>
        </p:spPr>
        <p:txBody>
          <a:bodyPr anchor="t" anchorCtr="0">
            <a:normAutofit/>
          </a:bodyPr>
          <a:lstStyle/>
          <a:p>
            <a:r>
              <a:rPr lang="en-US" dirty="0"/>
              <a:t>Install Java &amp; JXplorer, Run JXplorer</a:t>
            </a:r>
          </a:p>
          <a:p>
            <a:r>
              <a:rPr lang="en-US" dirty="0"/>
              <a:t>Use the external IP &amp; the port obtained from the kubectl command</a:t>
            </a:r>
            <a:br>
              <a:rPr lang="en-US" dirty="0"/>
            </a:br>
            <a:r>
              <a:rPr lang="en-US" dirty="0"/>
              <a:t>ExternalIP:</a:t>
            </a:r>
            <a:br>
              <a:rPr lang="en-US" dirty="0"/>
            </a:br>
            <a:r>
              <a:rPr lang="en-US" sz="1400" dirty="0">
                <a:highlight>
                  <a:srgbClr val="800000"/>
                </a:highlight>
              </a:rPr>
              <a:t>kubectl get nodes -o wide</a:t>
            </a:r>
            <a:br>
              <a:rPr lang="en-US" sz="1400" dirty="0"/>
            </a:br>
            <a:r>
              <a:rPr lang="en-US" dirty="0"/>
              <a:t>LDAP Port:</a:t>
            </a:r>
            <a:br>
              <a:rPr lang="en-US" dirty="0"/>
            </a:br>
            <a:r>
              <a:rPr lang="en-US" sz="1400" dirty="0">
                <a:highlight>
                  <a:srgbClr val="800000"/>
                </a:highlight>
              </a:rPr>
              <a:t>kubectl get pods,svc -n idstore</a:t>
            </a:r>
            <a:endParaRPr lang="en-US" dirty="0">
              <a:highlight>
                <a:srgbClr val="800000"/>
              </a:highlight>
            </a:endParaRPr>
          </a:p>
          <a:p>
            <a:r>
              <a:rPr lang="en-US" dirty="0"/>
              <a:t>Refer the 1</a:t>
            </a:r>
            <a:r>
              <a:rPr lang="en-US" baseline="30000" dirty="0"/>
              <a:t>st</a:t>
            </a:r>
            <a:r>
              <a:rPr lang="en-US" dirty="0"/>
              <a:t> screenshot for Base DN</a:t>
            </a:r>
          </a:p>
          <a:p>
            <a:r>
              <a:rPr lang="en-US" dirty="0"/>
              <a:t>Save the settings as a template e.g. Default Template</a:t>
            </a:r>
          </a:p>
          <a:p>
            <a:r>
              <a:rPr lang="en-US" dirty="0"/>
              <a:t>Connect (Press OK) (Refer 2</a:t>
            </a:r>
            <a:r>
              <a:rPr lang="en-US" baseline="30000" dirty="0"/>
              <a:t>nd</a:t>
            </a:r>
            <a:r>
              <a:rPr lang="en-US" dirty="0"/>
              <a:t> screenshot for screen after successful connection)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Contd . . 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7C3C89-A1B8-AB4E-9299-D589CC5E4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720" y="964948"/>
            <a:ext cx="4485640" cy="2405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092103-66FB-8040-9D93-5FBC5E563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720" y="3537612"/>
            <a:ext cx="4485641" cy="314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46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B4451-2337-6D47-BA90-76B216603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Configure LDAP &amp;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40EFA-C702-184A-9093-4B82E1BCE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7553959" cy="4400973"/>
          </a:xfrm>
        </p:spPr>
        <p:txBody>
          <a:bodyPr anchor="t" anchorCtr="0">
            <a:normAutofit fontScale="92500" lnSpcReduction="20000"/>
          </a:bodyPr>
          <a:lstStyle/>
          <a:p>
            <a:r>
              <a:rPr lang="en-US" dirty="0"/>
              <a:t>In the search bar, search for an existing user e.g. nbruce</a:t>
            </a:r>
          </a:p>
          <a:p>
            <a:r>
              <a:rPr lang="en-US" dirty="0"/>
              <a:t>In the results, right-click on Employees &amp; select ‘New’</a:t>
            </a:r>
          </a:p>
          <a:p>
            <a:r>
              <a:rPr lang="en-US" dirty="0"/>
              <a:t>Refer the 2</a:t>
            </a:r>
            <a:r>
              <a:rPr lang="en-US" baseline="30000" dirty="0"/>
              <a:t>nd</a:t>
            </a:r>
            <a:r>
              <a:rPr lang="en-US" dirty="0"/>
              <a:t> screenshot for values, replace ‘johny’ with the desired username. Click OK</a:t>
            </a:r>
          </a:p>
          <a:p>
            <a:r>
              <a:rPr lang="en-US" dirty="0"/>
              <a:t>In the next screen, fill out the mandatory values like ‘sn’ (Surname), userPassword.</a:t>
            </a:r>
          </a:p>
          <a:p>
            <a:r>
              <a:rPr lang="en-US" dirty="0"/>
              <a:t>For userPassword, select type as SHA-256</a:t>
            </a:r>
          </a:p>
          <a:p>
            <a:r>
              <a:rPr lang="en-US" dirty="0"/>
              <a:t>Click “Submit”</a:t>
            </a:r>
          </a:p>
          <a:p>
            <a:r>
              <a:rPr lang="en-US" dirty="0"/>
              <a:t>Go to HTML View and fill out other fields if needed like phone, email &amp; click Submit</a:t>
            </a:r>
          </a:p>
          <a:p>
            <a:r>
              <a:rPr lang="en-US" dirty="0"/>
              <a:t>Sometimes the </a:t>
            </a:r>
            <a:r>
              <a:rPr lang="en-US" i="1" dirty="0"/>
              <a:t>password</a:t>
            </a:r>
            <a:r>
              <a:rPr lang="en-US" dirty="0"/>
              <a:t> isn’t set properly, so use the HTML View to set the password again and hit Submit.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Contd . . 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684DB5-5569-3149-B30B-4670B29C6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538" y="362038"/>
            <a:ext cx="2531951" cy="20255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843218-2E42-B54A-B561-345CD3A58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2538" y="2500580"/>
            <a:ext cx="2530800" cy="1907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3AC308-300C-2145-BB88-5C763BDB2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2538" y="4521200"/>
            <a:ext cx="2530800" cy="188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188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B4451-2337-6D47-BA90-76B216603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Configure LDAP &amp;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40EFA-C702-184A-9093-4B82E1BCE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7553959" cy="4400973"/>
          </a:xfrm>
        </p:spPr>
        <p:txBody>
          <a:bodyPr anchor="t" anchorCtr="0">
            <a:normAutofit/>
          </a:bodyPr>
          <a:lstStyle/>
          <a:p>
            <a:r>
              <a:rPr lang="en-US" dirty="0"/>
              <a:t>Go to the “Explore” tab and select “Groups &gt;&gt; Employees” (Refer: screenshot)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the right “Table Editor” view, add a new “member” entry for the new user “johny” like the existing entries. (Refer: 2</a:t>
            </a:r>
            <a:r>
              <a:rPr lang="en-US" baseline="30000" dirty="0"/>
              <a:t>nd</a:t>
            </a:r>
            <a:r>
              <a:rPr lang="en-US" dirty="0"/>
              <a:t> screenshot)</a:t>
            </a:r>
          </a:p>
          <a:p>
            <a:r>
              <a:rPr lang="en-US" dirty="0"/>
              <a:t>Click Submit</a:t>
            </a:r>
          </a:p>
          <a:p>
            <a:endParaRPr lang="en-US" dirty="0"/>
          </a:p>
          <a:p>
            <a:r>
              <a:rPr lang="en-US" dirty="0"/>
              <a:t>The new user account “johny” is now ready.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45FB9F-49CA-884D-BF3C-AC93A4A27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822" y="1412961"/>
            <a:ext cx="3456000" cy="2511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2D1D28-88FC-8A4C-A907-86579594B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422" y="4432051"/>
            <a:ext cx="3454400" cy="17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51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B4451-2337-6D47-BA90-76B21660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005840"/>
            <a:ext cx="4922519" cy="1456267"/>
          </a:xfrm>
        </p:spPr>
        <p:txBody>
          <a:bodyPr/>
          <a:lstStyle/>
          <a:p>
            <a:r>
              <a:rPr lang="en-US" cap="none" dirty="0"/>
              <a:t>Adding Users to </a:t>
            </a:r>
            <a:br>
              <a:rPr lang="en-US" cap="none" dirty="0"/>
            </a:br>
            <a:r>
              <a:rPr lang="en-US" cap="none" dirty="0"/>
              <a:t>Authz Policy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405FDF-41A0-4E47-8D33-897E3F81B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520" y="1120838"/>
            <a:ext cx="6280398" cy="567680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7DF07DE-9C96-4D4E-8EE2-FB3B4C3FC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462107"/>
            <a:ext cx="4922519" cy="4080933"/>
          </a:xfrm>
        </p:spPr>
        <p:txBody>
          <a:bodyPr anchor="t" anchorCtr="0">
            <a:normAutofit/>
          </a:bodyPr>
          <a:lstStyle/>
          <a:p>
            <a:r>
              <a:rPr lang="en-US" dirty="0"/>
              <a:t>Refer the example screenshot to add “user” inside the “principal” line# 21 – 28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POSTMAN Script: updateAuthzPolicyById</a:t>
            </a:r>
          </a:p>
        </p:txBody>
      </p:sp>
    </p:spTree>
    <p:extLst>
      <p:ext uri="{BB962C8B-B14F-4D97-AF65-F5344CB8AC3E}">
        <p14:creationId xmlns:p14="http://schemas.microsoft.com/office/powerpoint/2010/main" val="940758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B4451-2337-6D47-BA90-76B216603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Setup Index-Patterns in Kibana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40EFA-C702-184A-9093-4B82E1BCE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7553959" cy="4400973"/>
          </a:xfrm>
        </p:spPr>
        <p:txBody>
          <a:bodyPr anchor="t" anchorCtr="0">
            <a:normAutofit/>
          </a:bodyPr>
          <a:lstStyle/>
          <a:p>
            <a:r>
              <a:rPr lang="en-US" dirty="0"/>
              <a:t>Open the “kibana” url in the browser.</a:t>
            </a:r>
          </a:p>
          <a:p>
            <a:r>
              <a:rPr lang="en-US" dirty="0"/>
              <a:t>Click on “Discover” or the “D” in top bar and click “Manage Spaces”</a:t>
            </a:r>
          </a:p>
          <a:p>
            <a:r>
              <a:rPr lang="en-US" dirty="0"/>
              <a:t>Select option “Index Patterns” and then select the appropriate index i.e.</a:t>
            </a:r>
            <a:br>
              <a:rPr lang="en-US" dirty="0"/>
            </a:br>
            <a:r>
              <a:rPr lang="en-US" dirty="0"/>
              <a:t>ssp_log* (or) ssp_audit* and click Next</a:t>
            </a:r>
          </a:p>
          <a:p>
            <a:r>
              <a:rPr lang="en-US" dirty="0"/>
              <a:t>Create a filter with @timestamp and save.</a:t>
            </a:r>
          </a:p>
        </p:txBody>
      </p:sp>
    </p:spTree>
    <p:extLst>
      <p:ext uri="{BB962C8B-B14F-4D97-AF65-F5344CB8AC3E}">
        <p14:creationId xmlns:p14="http://schemas.microsoft.com/office/powerpoint/2010/main" val="8006952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135</TotalTime>
  <Words>781</Words>
  <Application>Microsoft Macintosh PowerPoint</Application>
  <PresentationFormat>Widescreen</PresentationFormat>
  <Paragraphs>63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Verdana</vt:lpstr>
      <vt:lpstr>Celestial</vt:lpstr>
      <vt:lpstr>GKE Setup Instructions</vt:lpstr>
      <vt:lpstr>Install via Jenkins Job</vt:lpstr>
      <vt:lpstr>Common COMMANDS:</vt:lpstr>
      <vt:lpstr>Configure LDAP &amp; Users</vt:lpstr>
      <vt:lpstr>Configure LDAP &amp; Users</vt:lpstr>
      <vt:lpstr>Configure LDAP &amp; Users</vt:lpstr>
      <vt:lpstr>Configure LDAP &amp; Users</vt:lpstr>
      <vt:lpstr>Adding Users to  Authz Policy</vt:lpstr>
      <vt:lpstr>Setup Index-Patterns in Kibana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GKE Setup Instructions</dc:title>
  <dc:creator>Ashish Kumar Kothapally Chandrakanth</dc:creator>
  <cp:lastModifiedBy>Ashish Kumar Kothapally Chandrakanth</cp:lastModifiedBy>
  <cp:revision>25</cp:revision>
  <dcterms:created xsi:type="dcterms:W3CDTF">2020-07-24T04:53:01Z</dcterms:created>
  <dcterms:modified xsi:type="dcterms:W3CDTF">2020-11-13T08:20:23Z</dcterms:modified>
</cp:coreProperties>
</file>